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75951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0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Проект на PyQt5 "Тест на знание фильмов"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75916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Добро пожаловать на презентацию моего проекта на PyQt5 "Тест на знание фильмов". Узнайте больше о цели проекта и его основных функциональностях.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82665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Цель проекта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854285"/>
            <a:ext cx="4542115" cy="2018586"/>
          </a:xfrm>
          <a:prstGeom prst="roundRect">
            <a:avLst>
              <a:gd name="adj" fmla="val 4953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69181" y="3090267"/>
            <a:ext cx="40597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Образование и развлечение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69181" y="3570684"/>
            <a:ext cx="407015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Повысить знания пользователей о кино.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2854285"/>
            <a:ext cx="4542115" cy="2018586"/>
          </a:xfrm>
          <a:prstGeom prst="roundRect">
            <a:avLst>
              <a:gd name="adj" fmla="val 4953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33467" y="3090267"/>
            <a:ext cx="247709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Проверка знаний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33467" y="3570684"/>
            <a:ext cx="407015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Отправить вызов пользователям и позволить им проверить свои знания о фильмах различных жанров.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99" y="5095042"/>
            <a:ext cx="9306401" cy="1307783"/>
          </a:xfrm>
          <a:prstGeom prst="roundRect">
            <a:avLst>
              <a:gd name="adj" fmla="val 7646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069181" y="5331023"/>
            <a:ext cx="311777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Увеличение интереса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1069181" y="5811441"/>
            <a:ext cx="88344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Повысить интерес к кинематографии и побуждать пользователей к изучению новых фильмов.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501021"/>
            <a:ext cx="76540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Используемые технологии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2639735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82643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Python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306854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Мощный и универсальный язык программирования для создания интерфейсов и обработки данных.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602" y="2639735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82643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PyQt5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306854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Библиотека для разработки GUI-приложений на языке Python.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816" y="2639735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826556"/>
            <a:ext cx="286773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Фильмовые данные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306973"/>
            <a:ext cx="308907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База данных с информацией о фильмах, жанрах и актерах для создания вопросов теста.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048708"/>
            <a:ext cx="599932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Архитектура проекта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2499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91195" y="3291602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326249"/>
            <a:ext cx="35334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Графический интерфейс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806666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Разработка красивого и интуитивно понятного пользовательского интерфейса с помощью QtDesigner.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2499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5481" y="3291602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3262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Программа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806666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Разработка самого приложения с помощью PyQt5.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2686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91195" y="531030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34495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Файлы данных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825371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Использование формата данных для сохранения и загрузки вопросов  теста.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149906"/>
            <a:ext cx="65901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Демонстрация проекта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2288619"/>
            <a:ext cx="4800124" cy="29666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5532953"/>
            <a:ext cx="240851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Интерфейс теста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6013371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Пользовательский интерфейс с вопросами, вариантами ответов и кнопками для выбора варианта ответа.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768" y="2288619"/>
            <a:ext cx="4800124" cy="296668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1768" y="5532953"/>
            <a:ext cx="256293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Проверка ответов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7481768" y="6013371"/>
            <a:ext cx="480012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Автоматическая проверка ответов пользователя и отображение правильности каждого ответа.</a:t>
            </a:r>
            <a:endParaRPr lang="en-US" sz="1750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2023-12-23T14:00:16Z</dcterms:created>
  <dcterms:modified xsi:type="dcterms:W3CDTF">2023-12-23T14:00:16Z</dcterms:modified>
</cp:coreProperties>
</file>